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1201" r:id="rId3"/>
    <p:sldId id="1202" r:id="rId4"/>
    <p:sldId id="1155" r:id="rId5"/>
    <p:sldId id="1168" r:id="rId6"/>
    <p:sldId id="1169" r:id="rId7"/>
    <p:sldId id="1170" r:id="rId8"/>
    <p:sldId id="1171" r:id="rId9"/>
    <p:sldId id="1172" r:id="rId10"/>
    <p:sldId id="1173" r:id="rId11"/>
    <p:sldId id="1174" r:id="rId12"/>
    <p:sldId id="905" r:id="rId13"/>
    <p:sldId id="906" r:id="rId14"/>
    <p:sldId id="907" r:id="rId15"/>
    <p:sldId id="908" r:id="rId16"/>
    <p:sldId id="1203" r:id="rId17"/>
    <p:sldId id="1153" r:id="rId18"/>
    <p:sldId id="1154" r:id="rId19"/>
    <p:sldId id="929" r:id="rId20"/>
    <p:sldId id="930" r:id="rId21"/>
    <p:sldId id="1178" r:id="rId22"/>
    <p:sldId id="1205" r:id="rId23"/>
    <p:sldId id="1207" r:id="rId24"/>
    <p:sldId id="1206" r:id="rId25"/>
    <p:sldId id="1208" r:id="rId2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137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DBF44-5A73-4980-8256-DFB009FA82FE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AAAA42-BFCE-4E57-B39F-E9B62241E4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96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674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800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840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642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771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344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886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572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3046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97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830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312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893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896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227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5551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8987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B8F0D-3A37-9A67-7842-5B2F7E716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61069AC-2775-A283-5118-88F989360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13670B-C182-E4E7-2692-9D776DB26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C47EA6-8629-8D3E-6E51-72B7D5444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163E62-2935-036B-B25E-BC292CEB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5079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DB02D1-E52E-CB6F-9919-51CE95C4F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F6C182A-D274-EA74-71AE-4095663AE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D23FA0-9A1B-6D6E-E315-9CBE514E4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E5CC4D-AB9D-45A9-BA20-B8BB1838B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B2179C-1DE7-A170-64B4-134153CAC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935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ADE228E-47BD-FC78-52EB-1F95E5A3C3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75776CB-E39C-8089-298E-C83915A30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E3F051-6167-15FA-F981-D9B1C1EB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110FE1-C826-AA7C-0576-BD8DCBD20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952588-075B-056B-92B3-115C38CB4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6495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2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4920012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8793832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6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7456585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361877809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7135498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8" y="609602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5597379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7317387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7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8603425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8EB7F6-1CCE-0116-32C5-01E10833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65D0B4-F211-491D-908E-44355042E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2DC8CC-73AA-E193-8151-CCECD195B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2DA3FC-0746-C099-E9B9-66F5959FF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33EB96-7A09-EED1-79DC-6A757AA8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94197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2121690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8822563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5913669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57279763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2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2839635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1" y="1524002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1" y="1524002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1" y="1524002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7" y="1524002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8413739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080585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1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329115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25280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4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6837761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E4CB53-ADB1-6987-C105-C803F1C16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7F3DFB-559B-CB75-D773-0AB9A268B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A6C289-843D-21EC-6571-111E56376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CE893D-06B9-A9A4-879E-3F138905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DAD610-CDC6-01F3-A53F-4111D7E3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1050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4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1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96105496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1580651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12/3/2024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064856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9372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CB8039-ABAA-2830-FEFF-E0D513A33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48C5CE-36A2-978C-9E10-8DC966BBB1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D509D21-D56B-8675-EF2B-8C8FB535F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5D29422-5EFB-8084-3C54-59C553C67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360CA57-43FE-EBB0-EA67-1AEBBB487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C3A8144-7706-AD52-93AB-AB5F3A912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342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50229F-8F99-E323-1549-38440F259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429A37-5946-9A77-F18E-6B4A51771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2203B4E-8F34-2E27-2A98-0389CFFD6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8CCF9FA-E674-8832-D418-962985FE7F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CCEC236-BBAF-D2F6-512E-DDF61174F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9F324C1-B475-9ED5-ACA7-AC9BD30CC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9B6356C-2038-5083-22D0-E091497C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054A04B-2428-0B4B-34D9-970088C1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50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A502F4-6E23-DF07-B0C1-6F1DDC098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320A4D2-19DE-BE98-28B8-C08C82054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6286AD1-E67A-BFFA-6043-9C36A85B6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6CA2720-48F4-7FCF-8D0C-582789E68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491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6C14395-527C-0D62-235C-44B635918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5403022-C277-4EEB-C7BD-2D189E907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11A0D8-5C32-244D-ECBA-FBB33BC49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1950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CB136-DFAD-03FC-22D0-1E339C053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B2E3F6-8A24-1381-FDB1-23983FDA7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B8F6B3A-6C07-4917-E1B1-A2440C81E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515DAD2-E3C0-C309-6F24-7E45F5F0F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E67371-83DB-B8BC-EB20-A35FEF3D1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D38D91C-D254-E259-938D-E55A438D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643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EC1F93-0470-5738-AFAE-C37D913DA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247DE66-717D-5E5A-E55A-2E5206E737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5D3A46-24D9-6F70-CB41-A019C4B2C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CB10C68-D23C-E19E-F547-D3D354BD5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27CBA6A-D441-E62F-F121-C039BC5E2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3B56176-A47F-D708-25A4-EBDB3C558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3802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C771883-8C56-C423-607D-C936C73DD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69A0EF-1F96-3AED-67A6-518B9D099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8E6A18-1C43-10A5-DE5A-797A9FDEF1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BCD38-663E-48AC-97E2-B5D92ACF5355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A3E20A-2F9B-5084-543D-8F2404821B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CF4D0B-4E97-723A-B5D7-F5A066D3D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6042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2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2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65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676400" y="3048000"/>
            <a:ext cx="5715000" cy="990600"/>
          </a:xfrm>
        </p:spPr>
        <p:txBody>
          <a:bodyPr/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Instruction Tuning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lang="en-US" altLang="zh-TW">
                <a:solidFill>
                  <a:srgbClr val="D4D2D0"/>
                </a:solidFill>
                <a:latin typeface="Century Schoolbook"/>
                <a:ea typeface="新細明體" panose="02020500000000000000" pitchFamily="18" charset="-120"/>
              </a:rPr>
              <a:pPr/>
              <a:t>12/3/2024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1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366681310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ABA51BE-AB9E-D821-01D1-F18A77DDD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2" y="1219200"/>
            <a:ext cx="8925845" cy="453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2626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87029"/>
            <a:ext cx="65722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Instruction tuning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12/3/2024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11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3C8C45B-3B79-EB1C-A051-C3A04B29D243}"/>
              </a:ext>
            </a:extLst>
          </p:cNvPr>
          <p:cNvSpPr txBox="1"/>
          <p:nvPr/>
        </p:nvSpPr>
        <p:spPr>
          <a:xfrm>
            <a:off x="533400" y="1044115"/>
            <a:ext cx="792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讓模型聽懂指令，用指令微調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在測試時，給一個沒見過的指令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655B755-6CDA-2B0C-D5B4-4D868FA38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7465"/>
            <a:ext cx="9144000" cy="362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4335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87029"/>
            <a:ext cx="65722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Instruction tuning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12/3/2024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12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3C8C45B-3B79-EB1C-A051-C3A04B29D243}"/>
              </a:ext>
            </a:extLst>
          </p:cNvPr>
          <p:cNvSpPr txBox="1"/>
          <p:nvPr/>
        </p:nvSpPr>
        <p:spPr>
          <a:xfrm>
            <a:off x="533399" y="1044117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讓模型學會指示，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2021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年的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T0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7EE6239-D52B-690C-EB7C-A1E09A027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68539"/>
            <a:ext cx="8305800" cy="48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5841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87029"/>
            <a:ext cx="65722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Instruction tuning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12/3/2024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13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3C8C45B-3B79-EB1C-A051-C3A04B29D243}"/>
              </a:ext>
            </a:extLst>
          </p:cNvPr>
          <p:cNvSpPr txBox="1"/>
          <p:nvPr/>
        </p:nvSpPr>
        <p:spPr>
          <a:xfrm>
            <a:off x="533399" y="1044115"/>
            <a:ext cx="792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讓模型學會指示，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2021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年的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找很多任務，每個任務有很多資料集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48C3102-5758-3376-9FD1-709B1A7BC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92" y="3139721"/>
            <a:ext cx="8645416" cy="267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6981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87029"/>
            <a:ext cx="65722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Instruction tuning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12/3/2024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14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3C8C45B-3B79-EB1C-A051-C3A04B29D243}"/>
              </a:ext>
            </a:extLst>
          </p:cNvPr>
          <p:cNvSpPr txBox="1"/>
          <p:nvPr/>
        </p:nvSpPr>
        <p:spPr>
          <a:xfrm>
            <a:off x="533399" y="1044115"/>
            <a:ext cx="792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把任務改寫成指令，但要怎麼下指令？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每個任務想了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種描述方式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下圖是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0E080E6-0104-8C9B-CF87-0ABDAFB47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54" y="3429002"/>
            <a:ext cx="8809292" cy="294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7922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87029"/>
            <a:ext cx="65722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Instruction tuning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12/3/2024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15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3C8C45B-3B79-EB1C-A051-C3A04B29D243}"/>
              </a:ext>
            </a:extLst>
          </p:cNvPr>
          <p:cNvSpPr txBox="1"/>
          <p:nvPr/>
        </p:nvSpPr>
        <p:spPr>
          <a:xfrm>
            <a:off x="533399" y="1044117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測試的任務不會在訓練時出現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453EC46-1EEB-9D8E-FB41-591DBD14E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362202"/>
            <a:ext cx="6934200" cy="390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4103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295400" y="304800"/>
            <a:ext cx="6553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產生下個字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vs.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看懂指令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7625" y="6918325"/>
            <a:ext cx="2438400" cy="244475"/>
          </a:xfrm>
        </p:spPr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12/3/2024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53400" y="6918325"/>
            <a:ext cx="914400" cy="244475"/>
          </a:xfrm>
        </p:spPr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16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7C39F0-9527-522B-E55B-DAC3D2425E05}"/>
              </a:ext>
            </a:extLst>
          </p:cNvPr>
          <p:cNvSpPr txBox="1"/>
          <p:nvPr/>
        </p:nvSpPr>
        <p:spPr>
          <a:xfrm>
            <a:off x="609600" y="1752602"/>
            <a:ext cx="792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的生成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沒有問答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指令的概念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如何向一個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歲小孩解釋登月？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如何向一個</a:t>
            </a: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歲小孩解釋登月？</a:t>
            </a:r>
            <a:endParaRPr lang="en-US" altLang="zh-TW" sz="3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如何向一個</a:t>
            </a: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歲小孩登釋滿月？</a:t>
            </a:r>
            <a:endParaRPr lang="en-US" altLang="zh-TW" sz="3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........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Instruction Tuned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，指令的概念：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登月就是人類登錄上月球，如果是六歲小孩，就可以說，我們想把人送到月亮上面，他們去上照照片然後送回來</a:t>
            </a:r>
            <a:endParaRPr lang="en-US" altLang="zh-TW" sz="3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121557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2"/>
            <a:ext cx="792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如何向一個六歲小孩解釋登月？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重點是：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解釋</a:t>
            </a:r>
            <a:endParaRPr kumimoji="1" lang="en-US" altLang="zh-TW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解釋是一個「指令」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希望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LLM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能了解「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」而不只是「接龍」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524000" y="1524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產生下個字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vs.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看懂指令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12/3/2024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17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145668714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87029"/>
            <a:ext cx="65722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Instruction tuning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12/3/2024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18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3C8C45B-3B79-EB1C-A051-C3A04B29D243}"/>
              </a:ext>
            </a:extLst>
          </p:cNvPr>
          <p:cNvSpPr txBox="1"/>
          <p:nvPr/>
        </p:nvSpPr>
        <p:spPr>
          <a:xfrm>
            <a:off x="533399" y="1044115"/>
            <a:ext cx="792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經過多任務微調之後，再加上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可以在沒見過的任務上表現很好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49821A4-704E-193B-1016-60413220B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743202"/>
            <a:ext cx="7391400" cy="370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2405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87029"/>
            <a:ext cx="65722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Instruction tuning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12/3/2024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19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3C8C45B-3B79-EB1C-A051-C3A04B29D243}"/>
              </a:ext>
            </a:extLst>
          </p:cNvPr>
          <p:cNvSpPr txBox="1"/>
          <p:nvPr/>
        </p:nvSpPr>
        <p:spPr>
          <a:xfrm>
            <a:off x="533399" y="1044117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需要的訓練資料更少，運算量更少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E13B5E-48F5-A90F-33C1-B5417CFD3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7015"/>
            <a:ext cx="9144000" cy="407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4591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739965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Learning In-context Learning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7625" y="6918325"/>
            <a:ext cx="2438400" cy="244475"/>
          </a:xfrm>
        </p:spPr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12/3/2024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53400" y="6918325"/>
            <a:ext cx="914400" cy="244475"/>
          </a:xfrm>
        </p:spPr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2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7C39F0-9527-522B-E55B-DAC3D2425E05}"/>
              </a:ext>
            </a:extLst>
          </p:cNvPr>
          <p:cNvSpPr txBox="1"/>
          <p:nvPr/>
        </p:nvSpPr>
        <p:spPr>
          <a:xfrm>
            <a:off x="609600" y="1828800"/>
            <a:ext cx="7924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會做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In-context learning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，看例子學答案，但只用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PLM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發現不夠，需要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FT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時訓練資料集換成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)+(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例子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)+(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答案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此時模型可以根據問題給出不同的答案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例：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翻譯下句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)+(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句子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)+(this is...)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例：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摘要下句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)+(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同一句子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)+(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摘要為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...)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看到問題就知道何時要翻譯，何時要摘要，何時要分類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....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92338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62150" y="228600"/>
            <a:ext cx="5943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Chain of Thoughts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7625" y="6721534"/>
            <a:ext cx="2438400" cy="244475"/>
          </a:xfrm>
        </p:spPr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12/3/2024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53400" y="6721534"/>
            <a:ext cx="914400" cy="244475"/>
          </a:xfrm>
        </p:spPr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20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7C39F0-9527-522B-E55B-DAC3D2425E05}"/>
              </a:ext>
            </a:extLst>
          </p:cNvPr>
          <p:cNvSpPr txBox="1"/>
          <p:nvPr/>
        </p:nvSpPr>
        <p:spPr>
          <a:xfrm>
            <a:off x="590550" y="1533772"/>
            <a:ext cx="792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通常用來解決推薦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數學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輸入時提供模型推理的過程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83B84B8-4323-409E-E9D2-C8A1C0B2F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64" y="2781505"/>
            <a:ext cx="6657975" cy="374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2430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62150" y="76200"/>
            <a:ext cx="5943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Chain of Thoughts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7625" y="6569134"/>
            <a:ext cx="2438400" cy="244475"/>
          </a:xfrm>
        </p:spPr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12/3/2024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53400" y="6569134"/>
            <a:ext cx="914400" cy="244475"/>
          </a:xfrm>
        </p:spPr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21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7C39F0-9527-522B-E55B-DAC3D2425E05}"/>
              </a:ext>
            </a:extLst>
          </p:cNvPr>
          <p:cNvSpPr txBox="1"/>
          <p:nvPr/>
        </p:nvSpPr>
        <p:spPr>
          <a:xfrm>
            <a:off x="590550" y="1381372"/>
            <a:ext cx="792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通常用來解決推薦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數學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輸入時提供模型推理的過程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17779C0-64C4-6440-7ADD-74720DD43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2" y="2707263"/>
            <a:ext cx="4483879" cy="4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1706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62150" y="76200"/>
            <a:ext cx="5943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Chain of Thoughts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7625" y="6569134"/>
            <a:ext cx="2438400" cy="244475"/>
          </a:xfrm>
        </p:spPr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12/3/2024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53400" y="6569134"/>
            <a:ext cx="914400" cy="244475"/>
          </a:xfrm>
        </p:spPr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22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7C39F0-9527-522B-E55B-DAC3D2425E05}"/>
              </a:ext>
            </a:extLst>
          </p:cNvPr>
          <p:cNvSpPr txBox="1"/>
          <p:nvPr/>
        </p:nvSpPr>
        <p:spPr>
          <a:xfrm>
            <a:off x="609600" y="1219202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只加一句話就好！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FB3FF81-5FF1-1A2C-803D-7B28406CF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057400"/>
            <a:ext cx="7315200" cy="41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5271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62150" y="76200"/>
            <a:ext cx="5943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Chain of Thoughts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7625" y="6569134"/>
            <a:ext cx="2438400" cy="244475"/>
          </a:xfrm>
        </p:spPr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12/3/2024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53400" y="6569134"/>
            <a:ext cx="914400" cy="244475"/>
          </a:xfrm>
        </p:spPr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23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7C39F0-9527-522B-E55B-DAC3D2425E05}"/>
              </a:ext>
            </a:extLst>
          </p:cNvPr>
          <p:cNvSpPr txBox="1"/>
          <p:nvPr/>
        </p:nvSpPr>
        <p:spPr>
          <a:xfrm>
            <a:off x="609600" y="1219200"/>
            <a:ext cx="792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Self-consistency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多個結果投票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信心分數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損失函數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9DBC59C-A6A2-5A95-B291-B5239871D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448818"/>
            <a:ext cx="7086600" cy="39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5365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62150" y="76200"/>
            <a:ext cx="5943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Chain of Thoughts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7625" y="6569134"/>
            <a:ext cx="2438400" cy="244475"/>
          </a:xfrm>
        </p:spPr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12/3/2024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53400" y="6569134"/>
            <a:ext cx="914400" cy="244475"/>
          </a:xfrm>
        </p:spPr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24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7C39F0-9527-522B-E55B-DAC3D2425E05}"/>
              </a:ext>
            </a:extLst>
          </p:cNvPr>
          <p:cNvSpPr txBox="1"/>
          <p:nvPr/>
        </p:nvSpPr>
        <p:spPr>
          <a:xfrm>
            <a:off x="609600" y="1219200"/>
            <a:ext cx="792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Least-to-most prompting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將問題拆解分批丟給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LM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ADBA6C-FADC-41D0-11CE-E98F50D3A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2590802"/>
            <a:ext cx="6838950" cy="384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2815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524000" y="425393"/>
            <a:ext cx="63817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讓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LLM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看懂指令並回答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7625" y="6918325"/>
            <a:ext cx="2438400" cy="244475"/>
          </a:xfrm>
        </p:spPr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12/3/2024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53400" y="6918325"/>
            <a:ext cx="914400" cy="244475"/>
          </a:xfrm>
        </p:spPr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3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7C39F0-9527-522B-E55B-DAC3D2425E05}"/>
              </a:ext>
            </a:extLst>
          </p:cNvPr>
          <p:cNvSpPr txBox="1"/>
          <p:nvPr/>
        </p:nvSpPr>
        <p:spPr>
          <a:xfrm>
            <a:off x="689113" y="1531362"/>
            <a:ext cx="79248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所以我們希望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了解「指令」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必須對人類語言有很強的抽象能力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能不能把「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理解指令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」的能力加入</a:t>
            </a:r>
            <a:r>
              <a:rPr lang="en-US" altLang="zh-TW" sz="3200" dirty="0" err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從前用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downstream task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的少量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fine tune </a:t>
            </a:r>
            <a:r>
              <a:rPr lang="en-US" altLang="zh-TW" sz="3200" dirty="0" err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plm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能不能用一些充滿「指令」的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來教</a:t>
            </a:r>
            <a:r>
              <a:rPr lang="en-US" altLang="zh-TW" sz="3200" dirty="0" err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看懂指令？知道我們要下指令這件事，而不是看資料本身的意義？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稱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Instruction Tuning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，又稱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Supervised Fine Tuning(SFT)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605870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21EBA751-07C7-8422-9543-E636C3FA7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175"/>
            <a:ext cx="9144000" cy="402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8385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2B74827-EF21-CB41-F2D8-3E6227860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0516"/>
            <a:ext cx="9144000" cy="325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9903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9DFBF5D-419D-7B1B-8DF5-F75228365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4716"/>
            <a:ext cx="9144000" cy="3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5664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2EAFBBD-8E91-4EA6-394D-BA4569E54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4952"/>
            <a:ext cx="9144000" cy="318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5616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90BD7AF-755D-2557-223D-88F2BD4C2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451"/>
            <a:ext cx="9144000" cy="480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1794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652D432-E58C-E337-68B5-497715E27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355"/>
            <a:ext cx="9144000" cy="44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10865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586</Words>
  <Application>Microsoft Office PowerPoint</Application>
  <PresentationFormat>如螢幕大小 (4:3)</PresentationFormat>
  <Paragraphs>113</Paragraphs>
  <Slides>24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24</vt:i4>
      </vt:variant>
    </vt:vector>
  </HeadingPairs>
  <TitlesOfParts>
    <vt:vector size="32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4</cp:revision>
  <dcterms:created xsi:type="dcterms:W3CDTF">2024-03-14T13:10:58Z</dcterms:created>
  <dcterms:modified xsi:type="dcterms:W3CDTF">2024-12-03T15:52:16Z</dcterms:modified>
</cp:coreProperties>
</file>